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7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3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19" Type="http://schemas.openxmlformats.org/officeDocument/2006/relationships/slide" Target="slides/slide13.xml"/><Relationship Id="rId36" Type="http://schemas.openxmlformats.org/officeDocument/2006/relationships/slide" Target="slides/slide30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12" Type="http://schemas.openxmlformats.org/officeDocument/2006/relationships/slide" Target="slides/slide6.xml"/><Relationship Id="rId31" Type="http://schemas.openxmlformats.org/officeDocument/2006/relationships/slide" Target="slides/slide25.xml"/><Relationship Id="rId13" Type="http://schemas.openxmlformats.org/officeDocument/2006/relationships/slide" Target="slides/slide7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29" Type="http://schemas.openxmlformats.org/officeDocument/2006/relationships/slide" Target="slides/slide2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" Type="http://schemas.openxmlformats.org/officeDocument/2006/relationships/presProps" Target="presProps.xml"/><Relationship Id="rId21" Type="http://schemas.openxmlformats.org/officeDocument/2006/relationships/slide" Target="slides/slide15.xml"/><Relationship Id="rId40" Type="http://schemas.openxmlformats.org/officeDocument/2006/relationships/slide" Target="slides/slide34.xml"/><Relationship Id="rId1" Type="http://schemas.openxmlformats.org/officeDocument/2006/relationships/theme" Target="theme/theme3.xml"/><Relationship Id="rId22" Type="http://schemas.openxmlformats.org/officeDocument/2006/relationships/slide" Target="slides/slide16.xml"/><Relationship Id="rId41" Type="http://schemas.openxmlformats.org/officeDocument/2006/relationships/slide" Target="slides/slide35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7.xml"/><Relationship Id="rId42" Type="http://schemas.openxmlformats.org/officeDocument/2006/relationships/slide" Target="slides/slide36.xml"/><Relationship Id="rId3" Type="http://schemas.openxmlformats.org/officeDocument/2006/relationships/tableStyles" Target="tableStyles.xml"/><Relationship Id="rId24" Type="http://schemas.openxmlformats.org/officeDocument/2006/relationships/slide" Target="slides/slide18.xml"/><Relationship Id="rId43" Type="http://schemas.openxmlformats.org/officeDocument/2006/relationships/slide" Target="slides/slide37.xml"/><Relationship Id="rId20" Type="http://schemas.openxmlformats.org/officeDocument/2006/relationships/slide" Target="slides/slide14.xml"/><Relationship Id="rId9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8" Type="http://schemas.openxmlformats.org/officeDocument/2006/relationships/slide" Target="slides/slide2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5" name="Shape 4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3" name="Shape 4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2" name="Shape 4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0" name="Shape 4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8" name="Shape 4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6" name="Shape 4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4" name="Shape 47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4" name="Shape 4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22325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0" baseline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 rot="5400000">
            <a:off x="3276600" y="-457199"/>
            <a:ext cx="3505199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marL="27305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1pPr>
            <a:lvl2pPr indent="-186372" marL="639763" rtl="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2pPr>
            <a:lvl3pPr indent="-190818" marL="1004888" rtl="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•"/>
              <a:defRPr/>
            </a:lvl3pPr>
            <a:lvl4pPr indent="-205739" marL="13716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4pPr>
            <a:lvl5pPr indent="-203200" marL="164465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5pPr>
            <a:lvl6pPr indent="-210820" marL="196596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6pPr>
            <a:lvl7pPr indent="-205739" marL="224028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•"/>
              <a:defRPr/>
            </a:lvl7pPr>
            <a:lvl8pPr indent="-213360" marL="251460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8pPr>
            <a:lvl9pPr indent="-203200" marL="283464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22325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0" baseline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 rot="5400000">
            <a:off x="-914400" y="2133601"/>
            <a:ext cx="5181600" cy="2133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 rot="5400000">
            <a:off x="3124200" y="457201"/>
            <a:ext cx="457200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80340" marL="27305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1pPr>
            <a:lvl2pPr indent="-186372" marL="639763" rtl="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2pPr>
            <a:lvl3pPr indent="-190818" marL="1004888" rtl="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•"/>
              <a:defRPr/>
            </a:lvl3pPr>
            <a:lvl4pPr indent="-205739" marL="13716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4pPr>
            <a:lvl5pPr indent="-203200" marL="164465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5pPr>
            <a:lvl6pPr indent="-210820" marL="196596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6pPr>
            <a:lvl7pPr indent="-205739" marL="224028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•"/>
              <a:defRPr/>
            </a:lvl7pPr>
            <a:lvl8pPr indent="-213360" marL="251460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8pPr>
            <a:lvl9pPr indent="-203200" marL="283464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22325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0" baseline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0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indent="0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indent="0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indent="0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indent="0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indent="0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indent="0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indent="0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/>
        </p:nvSpPr>
        <p:spPr>
          <a:xfrm>
            <a:off x="1828800" y="3159125"/>
            <a:ext cx="457200" cy="1035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0" rIns="0" tIns="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6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20" name="Shape 20"/>
          <p:cNvSpPr txBox="1"/>
          <p:nvPr>
            <p:ph type="ctrTitle"/>
          </p:nvPr>
        </p:nvSpPr>
        <p:spPr>
          <a:xfrm>
            <a:off x="777239" y="1219200"/>
            <a:ext cx="7543800" cy="21526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2133600" y="3375491"/>
            <a:ext cx="61721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  <a:defRPr/>
            </a:lvl1pPr>
            <a:lvl2pPr indent="0" marL="457200" marR="0" rtl="0" algn="ctr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  <a:defRPr/>
            </a:lvl2pPr>
            <a:lvl3pPr indent="0" marL="914400" marR="0" rtl="0" algn="ctr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  <a:defRPr/>
            </a:lvl3pPr>
            <a:lvl4pPr indent="0" marL="1371600" marR="0" rtl="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  <a:defRPr/>
            </a:lvl4pPr>
            <a:lvl5pPr indent="0" marL="1828800" marR="0" rt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  <a:defRPr/>
            </a:lvl5pPr>
            <a:lvl6pPr indent="0" marL="2286000" marR="0" rtl="0" algn="ctr">
              <a:spcBef>
                <a:spcPts val="280"/>
              </a:spcBef>
              <a:buClr>
                <a:schemeClr val="lt1"/>
              </a:buClr>
              <a:buFont typeface="Noto Symbol"/>
              <a:buNone/>
              <a:defRPr/>
            </a:lvl6pPr>
            <a:lvl7pPr indent="0" marL="2743200" marR="0" rtl="0" algn="ctr">
              <a:spcBef>
                <a:spcPts val="280"/>
              </a:spcBef>
              <a:buClr>
                <a:schemeClr val="lt1"/>
              </a:buClr>
              <a:buFont typeface="Noto Symbol"/>
              <a:buNone/>
              <a:defRPr/>
            </a:lvl7pPr>
            <a:lvl8pPr indent="0" marL="3200400" marR="0" rtl="0" algn="ctr">
              <a:spcBef>
                <a:spcPts val="280"/>
              </a:spcBef>
              <a:buClr>
                <a:schemeClr val="lt1"/>
              </a:buClr>
              <a:buFont typeface="Noto Symbol"/>
              <a:buNone/>
              <a:defRPr/>
            </a:lvl8pPr>
            <a:lvl9pPr indent="0" marL="3657600" marR="0" rtl="0" algn="ctr">
              <a:spcBef>
                <a:spcPts val="280"/>
              </a:spcBef>
              <a:buClr>
                <a:schemeClr val="lt1"/>
              </a:buClr>
              <a:buFont typeface="Noto Symbol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22325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0" baseline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8" name="Shape 14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/>
            </a:lvl1pPr>
            <a:lvl2pPr indent="0" marL="457200" rtl="0">
              <a:spcBef>
                <a:spcPts val="0"/>
              </a:spcBef>
              <a:buFont typeface="Arial"/>
              <a:buNone/>
              <a:defRPr/>
            </a:lvl2pPr>
            <a:lvl3pPr indent="0" marL="914400" rtl="0">
              <a:spcBef>
                <a:spcPts val="0"/>
              </a:spcBef>
              <a:buFont typeface="Arial"/>
              <a:buNone/>
              <a:defRPr/>
            </a:lvl3pPr>
            <a:lvl4pPr indent="0" marL="1371600" rtl="0">
              <a:spcBef>
                <a:spcPts val="0"/>
              </a:spcBef>
              <a:buFont typeface="Arial"/>
              <a:buNone/>
              <a:defRPr/>
            </a:lvl4pPr>
            <a:lvl5pPr indent="0" marL="1828800" rtl="0">
              <a:spcBef>
                <a:spcPts val="0"/>
              </a:spcBef>
              <a:buFont typeface="Arial"/>
              <a:buNone/>
              <a:defRPr/>
            </a:lvl5pPr>
            <a:lvl6pPr indent="0" marL="2286000" rtl="0">
              <a:spcBef>
                <a:spcPts val="0"/>
              </a:spcBef>
              <a:buFont typeface="Arial"/>
              <a:buNone/>
              <a:defRPr/>
            </a:lvl6pPr>
            <a:lvl7pPr indent="0" marL="2743200" rtl="0">
              <a:spcBef>
                <a:spcPts val="0"/>
              </a:spcBef>
              <a:buFont typeface="Arial"/>
              <a:buNone/>
              <a:defRPr/>
            </a:lvl7pPr>
            <a:lvl8pPr indent="0" marL="3200400" rtl="0">
              <a:spcBef>
                <a:spcPts val="0"/>
              </a:spcBef>
              <a:buFont typeface="Arial"/>
              <a:buNone/>
              <a:defRPr/>
            </a:lvl8pPr>
            <a:lvl9pPr indent="0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verTx">
  <p:cSld name="Title and Content over 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68" name="Shape 168"/>
          <p:cNvSpPr txBox="1"/>
          <p:nvPr>
            <p:ph idx="2" type="body"/>
          </p:nvPr>
        </p:nvSpPr>
        <p:spPr>
          <a:xfrm>
            <a:off x="457200" y="3938587"/>
            <a:ext cx="8229600" cy="218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69" name="Shape 169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0" name="Shape 170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80340" marL="27305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1pPr>
            <a:lvl2pPr indent="-186372" marL="639763" rtl="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2pPr>
            <a:lvl3pPr indent="-190818" marL="1004888" rtl="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•"/>
              <a:defRPr/>
            </a:lvl3pPr>
            <a:lvl4pPr indent="-205739" marL="13716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4pPr>
            <a:lvl5pPr indent="-203200" marL="164465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5pPr>
            <a:lvl6pPr indent="-210820" marL="196596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6pPr>
            <a:lvl7pPr indent="-205739" marL="224028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•"/>
              <a:defRPr/>
            </a:lvl7pPr>
            <a:lvl8pPr indent="-213360" marL="251460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8pPr>
            <a:lvl9pPr indent="-203200" marL="283464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9pPr>
          </a:lstStyle>
          <a:p/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22325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0" baseline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/>
        </p:nvSpPr>
        <p:spPr>
          <a:xfrm>
            <a:off x="4267200" y="4075112"/>
            <a:ext cx="457200" cy="10144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6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4572000" y="4267367"/>
            <a:ext cx="3733800" cy="731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indent="0" marL="457200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2pPr>
            <a:lvl3pPr indent="0" marL="914400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3pPr>
            <a:lvl4pPr indent="0" marL="1371600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4pPr>
            <a:lvl5pPr indent="0" marL="1828800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5pPr>
            <a:lvl6pPr indent="0" marL="2286000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6pPr>
            <a:lvl7pPr indent="0" marL="2743200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7pPr>
            <a:lvl8pPr indent="0" marL="3200400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8pPr>
            <a:lvl9pPr indent="0" marL="3657600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9pPr>
          </a:lstStyle>
          <a:p/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2286000" y="1905000"/>
            <a:ext cx="6035039" cy="235000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marL="0" rtl="0" algn="l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22325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0" baseline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1344167" y="658368"/>
            <a:ext cx="3273552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80340" marL="27305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1pPr>
            <a:lvl2pPr indent="-186372" marL="639763" rtl="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2pPr>
            <a:lvl3pPr indent="-190818" marL="1004888" rtl="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•"/>
              <a:defRPr/>
            </a:lvl3pPr>
            <a:lvl4pPr indent="-205739" marL="13716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4pPr>
            <a:lvl5pPr indent="-203200" marL="164465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5pPr>
            <a:lvl6pPr indent="-210820" marL="196596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6pPr>
            <a:lvl7pPr indent="-205739" marL="224028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•"/>
              <a:defRPr/>
            </a:lvl7pPr>
            <a:lvl8pPr indent="-213360" marL="251460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8pPr>
            <a:lvl9pPr indent="-203200" marL="283464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5029200" y="658368"/>
            <a:ext cx="3273552" cy="3432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80340" marL="27305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1pPr>
            <a:lvl2pPr indent="-186372" marL="639763" rtl="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2pPr>
            <a:lvl3pPr indent="-190818" marL="1004888" rtl="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•"/>
              <a:defRPr/>
            </a:lvl3pPr>
            <a:lvl4pPr indent="-205739" marL="137160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4pPr>
            <a:lvl5pPr indent="-203200" marL="164465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5pPr>
            <a:lvl6pPr indent="-210820" marL="196596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6pPr>
            <a:lvl7pPr indent="-205739" marL="224028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•"/>
              <a:defRPr/>
            </a:lvl7pPr>
            <a:lvl8pPr indent="-213360" marL="251460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8pPr>
            <a:lvl9pPr indent="-203200" marL="283464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22325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0" baseline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6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4779962" y="520700"/>
            <a:ext cx="457200" cy="922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6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1341120" y="661975"/>
            <a:ext cx="327355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0" marL="457200" rtl="0">
              <a:spcBef>
                <a:spcPts val="0"/>
              </a:spcBef>
              <a:buFont typeface="Times New Roman"/>
              <a:buNone/>
              <a:defRPr/>
            </a:lvl2pPr>
            <a:lvl3pPr indent="0" marL="914400" rtl="0">
              <a:spcBef>
                <a:spcPts val="0"/>
              </a:spcBef>
              <a:buFont typeface="Times New Roman"/>
              <a:buNone/>
              <a:defRPr/>
            </a:lvl3pPr>
            <a:lvl4pPr indent="0" marL="1371600" rtl="0">
              <a:spcBef>
                <a:spcPts val="0"/>
              </a:spcBef>
              <a:buFont typeface="Times New Roman"/>
              <a:buNone/>
              <a:defRPr/>
            </a:lvl4pPr>
            <a:lvl5pPr indent="0" marL="1828800" rtl="0">
              <a:spcBef>
                <a:spcPts val="0"/>
              </a:spcBef>
              <a:buFont typeface="Times New Roman"/>
              <a:buNone/>
              <a:defRPr/>
            </a:lvl5pPr>
            <a:lvl6pPr indent="0" marL="2286000" rtl="0">
              <a:spcBef>
                <a:spcPts val="0"/>
              </a:spcBef>
              <a:buFont typeface="Times New Roman"/>
              <a:buNone/>
              <a:defRPr/>
            </a:lvl6pPr>
            <a:lvl7pPr indent="0" marL="2743200" rtl="0">
              <a:spcBef>
                <a:spcPts val="0"/>
              </a:spcBef>
              <a:buFont typeface="Times New Roman"/>
              <a:buNone/>
              <a:defRPr/>
            </a:lvl7pPr>
            <a:lvl8pPr indent="0" marL="3200400" rtl="0">
              <a:spcBef>
                <a:spcPts val="0"/>
              </a:spcBef>
              <a:buFont typeface="Times New Roman"/>
              <a:buNone/>
              <a:defRPr/>
            </a:lvl8pPr>
            <a:lvl9pPr indent="0" marL="36576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1344167" y="1371600"/>
            <a:ext cx="3276600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3" type="body"/>
          </p:nvPr>
        </p:nvSpPr>
        <p:spPr>
          <a:xfrm>
            <a:off x="5029200" y="661975"/>
            <a:ext cx="327355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0" marL="457200" rtl="0">
              <a:spcBef>
                <a:spcPts val="0"/>
              </a:spcBef>
              <a:buFont typeface="Times New Roman"/>
              <a:buNone/>
              <a:defRPr/>
            </a:lvl2pPr>
            <a:lvl3pPr indent="0" marL="914400" rtl="0">
              <a:spcBef>
                <a:spcPts val="0"/>
              </a:spcBef>
              <a:buFont typeface="Times New Roman"/>
              <a:buNone/>
              <a:defRPr/>
            </a:lvl3pPr>
            <a:lvl4pPr indent="0" marL="1371600" rtl="0">
              <a:spcBef>
                <a:spcPts val="0"/>
              </a:spcBef>
              <a:buFont typeface="Times New Roman"/>
              <a:buNone/>
              <a:defRPr/>
            </a:lvl4pPr>
            <a:lvl5pPr indent="0" marL="1828800" rtl="0">
              <a:spcBef>
                <a:spcPts val="0"/>
              </a:spcBef>
              <a:buFont typeface="Times New Roman"/>
              <a:buNone/>
              <a:defRPr/>
            </a:lvl5pPr>
            <a:lvl6pPr indent="0" marL="2286000" rtl="0">
              <a:spcBef>
                <a:spcPts val="0"/>
              </a:spcBef>
              <a:buFont typeface="Times New Roman"/>
              <a:buNone/>
              <a:defRPr/>
            </a:lvl6pPr>
            <a:lvl7pPr indent="0" marL="2743200" rtl="0">
              <a:spcBef>
                <a:spcPts val="0"/>
              </a:spcBef>
              <a:buFont typeface="Times New Roman"/>
              <a:buNone/>
              <a:defRPr/>
            </a:lvl7pPr>
            <a:lvl8pPr indent="0" marL="3200400" rtl="0">
              <a:spcBef>
                <a:spcPts val="0"/>
              </a:spcBef>
              <a:buFont typeface="Times New Roman"/>
              <a:buNone/>
              <a:defRPr/>
            </a:lvl8pPr>
            <a:lvl9pPr indent="0" marL="36576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4" type="body"/>
          </p:nvPr>
        </p:nvSpPr>
        <p:spPr>
          <a:xfrm>
            <a:off x="5029200" y="1371600"/>
            <a:ext cx="3273552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22325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0" baseline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22325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0" baseline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5329237" y="1774825"/>
            <a:ext cx="457200" cy="1230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8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838200" y="685800"/>
            <a:ext cx="4343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5715000" y="685800"/>
            <a:ext cx="2590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0" marL="457200" rtl="0">
              <a:spcBef>
                <a:spcPts val="0"/>
              </a:spcBef>
              <a:buFont typeface="Times New Roman"/>
              <a:buNone/>
              <a:defRPr/>
            </a:lvl2pPr>
            <a:lvl3pPr indent="0" marL="914400" rtl="0">
              <a:spcBef>
                <a:spcPts val="0"/>
              </a:spcBef>
              <a:buFont typeface="Times New Roman"/>
              <a:buNone/>
              <a:defRPr/>
            </a:lvl3pPr>
            <a:lvl4pPr indent="0" marL="1371600" rtl="0">
              <a:spcBef>
                <a:spcPts val="0"/>
              </a:spcBef>
              <a:buFont typeface="Times New Roman"/>
              <a:buNone/>
              <a:defRPr/>
            </a:lvl4pPr>
            <a:lvl5pPr indent="0" marL="1828800" rtl="0">
              <a:spcBef>
                <a:spcPts val="0"/>
              </a:spcBef>
              <a:buFont typeface="Times New Roman"/>
              <a:buNone/>
              <a:defRPr/>
            </a:lvl5pPr>
            <a:lvl6pPr indent="0" marL="2286000" rtl="0">
              <a:spcBef>
                <a:spcPts val="0"/>
              </a:spcBef>
              <a:buFont typeface="Times New Roman"/>
              <a:buNone/>
              <a:defRPr/>
            </a:lvl6pPr>
            <a:lvl7pPr indent="0" marL="2743200" rtl="0">
              <a:spcBef>
                <a:spcPts val="0"/>
              </a:spcBef>
              <a:buFont typeface="Times New Roman"/>
              <a:buNone/>
              <a:defRPr/>
            </a:lvl7pPr>
            <a:lvl8pPr indent="0" marL="3200400" rtl="0">
              <a:spcBef>
                <a:spcPts val="0"/>
              </a:spcBef>
              <a:buFont typeface="Times New Roman"/>
              <a:buNone/>
              <a:defRPr/>
            </a:lvl8pPr>
            <a:lvl9pPr indent="0" marL="36576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22325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0" baseline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2435225" y="3332162"/>
            <a:ext cx="457200" cy="922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6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</a:t>
            </a:r>
          </a:p>
        </p:txBody>
      </p:sp>
      <p:sp>
        <p:nvSpPr>
          <p:cNvPr id="71" name="Shape 71"/>
          <p:cNvSpPr/>
          <p:nvPr>
            <p:ph idx="2" type="pic"/>
          </p:nvPr>
        </p:nvSpPr>
        <p:spPr>
          <a:xfrm>
            <a:off x="1219200" y="612775"/>
            <a:ext cx="6705599" cy="2546984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2743200" y="3453046"/>
            <a:ext cx="5029199" cy="72080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0" marL="457200" rtl="0">
              <a:spcBef>
                <a:spcPts val="0"/>
              </a:spcBef>
              <a:buFont typeface="Times New Roman"/>
              <a:buNone/>
              <a:defRPr/>
            </a:lvl2pPr>
            <a:lvl3pPr indent="0" marL="914400" rtl="0">
              <a:spcBef>
                <a:spcPts val="0"/>
              </a:spcBef>
              <a:buFont typeface="Times New Roman"/>
              <a:buNone/>
              <a:defRPr/>
            </a:lvl3pPr>
            <a:lvl4pPr indent="0" marL="1371600" rtl="0">
              <a:spcBef>
                <a:spcPts val="0"/>
              </a:spcBef>
              <a:buFont typeface="Times New Roman"/>
              <a:buNone/>
              <a:defRPr/>
            </a:lvl4pPr>
            <a:lvl5pPr indent="0" marL="1828800" rtl="0">
              <a:spcBef>
                <a:spcPts val="0"/>
              </a:spcBef>
              <a:buFont typeface="Times New Roman"/>
              <a:buNone/>
              <a:defRPr/>
            </a:lvl5pPr>
            <a:lvl6pPr indent="0" marL="2286000" rtl="0">
              <a:spcBef>
                <a:spcPts val="0"/>
              </a:spcBef>
              <a:buFont typeface="Times New Roman"/>
              <a:buNone/>
              <a:defRPr/>
            </a:lvl6pPr>
            <a:lvl7pPr indent="0" marL="2743200" rtl="0">
              <a:spcBef>
                <a:spcPts val="0"/>
              </a:spcBef>
              <a:buFont typeface="Times New Roman"/>
              <a:buNone/>
              <a:defRPr/>
            </a:lvl7pPr>
            <a:lvl8pPr indent="0" marL="3200400" rtl="0">
              <a:spcBef>
                <a:spcPts val="0"/>
              </a:spcBef>
              <a:buFont typeface="Times New Roman"/>
              <a:buNone/>
              <a:defRPr/>
            </a:lvl8pPr>
            <a:lvl9pPr indent="0" marL="3657600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73" name="Shape 73"/>
          <p:cNvSpPr txBox="1"/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/>
            </a:lvl1pPr>
            <a:lvl2pPr rtl="0" algn="l">
              <a:spcBef>
                <a:spcPts val="0"/>
              </a:spcBef>
              <a:spcAft>
                <a:spcPts val="0"/>
              </a:spcAft>
              <a:defRPr/>
            </a:lvl2pPr>
            <a:lvl3pPr rtl="0" algn="l">
              <a:spcBef>
                <a:spcPts val="0"/>
              </a:spcBef>
              <a:spcAft>
                <a:spcPts val="0"/>
              </a:spcAft>
              <a:defRPr/>
            </a:lvl3pPr>
            <a:lvl4pPr rtl="0" algn="l">
              <a:spcBef>
                <a:spcPts val="0"/>
              </a:spcBef>
              <a:spcAft>
                <a:spcPts val="0"/>
              </a:spcAft>
              <a:defRPr/>
            </a:lvl4pPr>
            <a:lvl5pPr rtl="0" algn="l">
              <a:spcBef>
                <a:spcPts val="0"/>
              </a:spcBef>
              <a:spcAft>
                <a:spcPts val="0"/>
              </a:spcAft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22325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0" baseline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1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4.xml"/><Relationship Id="rId1" Type="http://schemas.openxmlformats.org/officeDocument/2006/relationships/image" Target="../media/image00.png"/><Relationship Id="rId4" Type="http://schemas.openxmlformats.org/officeDocument/2006/relationships/slideLayout" Target="../slideLayouts/slideLayout3.xml"/><Relationship Id="rId10" Type="http://schemas.openxmlformats.org/officeDocument/2006/relationships/slideLayout" Target="../slideLayouts/slideLayout9.xml"/><Relationship Id="rId3" Type="http://schemas.openxmlformats.org/officeDocument/2006/relationships/slideLayout" Target="../slideLayouts/slideLayout2.xml"/><Relationship Id="rId11" Type="http://schemas.openxmlformats.org/officeDocument/2006/relationships/slideLayout" Target="../slideLayouts/slideLayout10.xml"/><Relationship Id="rId9" Type="http://schemas.openxmlformats.org/officeDocument/2006/relationships/slideLayout" Target="../slideLayouts/slideLayout8.xml"/><Relationship Id="rId6" Type="http://schemas.openxmlformats.org/officeDocument/2006/relationships/slideLayout" Target="../slideLayouts/slideLayout5.xml"/><Relationship Id="rId5" Type="http://schemas.openxmlformats.org/officeDocument/2006/relationships/slideLayout" Target="../slideLayouts/slideLayout4.xml"/><Relationship Id="rId8" Type="http://schemas.openxmlformats.org/officeDocument/2006/relationships/slideLayout" Target="../slideLayouts/slideLayout7.xml"/><Relationship Id="rId7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4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23.xml"/><Relationship Id="rId1" Type="http://schemas.openxmlformats.org/officeDocument/2006/relationships/image" Target="../media/image01.jp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4F4651">
                  <a:alpha val="35686"/>
                </a:srgbClr>
              </a:gs>
              <a:gs pos="100000">
                <a:srgbClr val="242852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Shape 6"/>
          <p:cNvSpPr/>
          <p:nvPr/>
        </p:nvSpPr>
        <p:spPr>
          <a:xfrm rot="-1875724">
            <a:off x="1373220" y="1038439"/>
            <a:ext cx="7240619" cy="5706986"/>
          </a:xfrm>
          <a:prstGeom prst="ellipse">
            <a:avLst/>
          </a:prstGeom>
          <a:gradFill>
            <a:gsLst>
              <a:gs pos="0">
                <a:srgbClr val="C3BCC5">
                  <a:alpha val="6666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7"/>
          <p:cNvSpPr/>
          <p:nvPr/>
        </p:nvSpPr>
        <p:spPr>
          <a:xfrm rot="-3943089">
            <a:off x="-274210" y="1165874"/>
            <a:ext cx="5538471" cy="4480459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Shape 8"/>
          <p:cNvSpPr/>
          <p:nvPr/>
        </p:nvSpPr>
        <p:spPr>
          <a:xfrm rot="-1875725">
            <a:off x="3277955" y="116853"/>
            <a:ext cx="6479362" cy="4754756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Shape 9"/>
          <p:cNvSpPr txBox="1"/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80340" marL="27305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1pPr>
            <a:lvl2pPr indent="-186372" marL="639763" marR="0" rtl="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2pPr>
            <a:lvl3pPr indent="-190818" marL="1004888" marR="0" rtl="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•"/>
              <a:defRPr/>
            </a:lvl3pPr>
            <a:lvl4pPr indent="-205739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4pPr>
            <a:lvl5pPr indent="-203200" marL="164465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❧"/>
              <a:defRPr/>
            </a:lvl5pPr>
            <a:lvl6pPr indent="-210820" marL="1965960" marR="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6pPr>
            <a:lvl7pPr indent="-205739" marL="2240280" marR="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•"/>
              <a:defRPr/>
            </a:lvl7pPr>
            <a:lvl8pPr indent="-213360" marL="2514600" marR="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8pPr>
            <a:lvl9pPr indent="-203200" marL="2834640" marR="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❧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6172200" y="6154737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822325" y="615473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22325" y="5842000"/>
            <a:ext cx="2133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>
            <a:lvl1pPr indent="0" marL="0" marR="0" rtl="0" algn="l">
              <a:spcBef>
                <a:spcPts val="0"/>
              </a:spcBef>
              <a:buNone/>
              <a:defRPr b="0" baseline="0" i="0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Relationship Id="rId5" Type="http://schemas.openxmlformats.org/officeDocument/2006/relationships/image" Target="../media/image05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7.jpg"/><Relationship Id="rId3" Type="http://schemas.openxmlformats.org/officeDocument/2006/relationships/image" Target="../media/image03.jp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Relationship Id="rId5" Type="http://schemas.openxmlformats.org/officeDocument/2006/relationships/image" Target="../media/image04.jp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8.jp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9.jpg"/><Relationship Id="rId3" Type="http://schemas.openxmlformats.org/officeDocument/2006/relationships/image" Target="../media/image03.jp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Relationship Id="rId3" Type="http://schemas.openxmlformats.org/officeDocument/2006/relationships/image" Target="../media/image03.jpg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3" Type="http://schemas.openxmlformats.org/officeDocument/2006/relationships/image" Target="../media/image11.jpg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Relationship Id="rId5" Type="http://schemas.openxmlformats.org/officeDocument/2006/relationships/image" Target="../media/image05.png"/></Relationships>
</file>

<file path=ppt/slides/_rels/slide3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3.jpg"/><Relationship Id="rId3" Type="http://schemas.openxmlformats.org/officeDocument/2006/relationships/image" Target="../media/image02.png"/><Relationship Id="rId5" Type="http://schemas.openxmlformats.org/officeDocument/2006/relationships/image" Target="../media/image0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/>
          <p:nvPr/>
        </p:nvSpPr>
        <p:spPr>
          <a:xfrm>
            <a:off x="50800" y="76200"/>
            <a:ext cx="5816599" cy="41528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0" i="0" sz="2800" u="none" cap="none" strike="noStrike">
              <a:solidFill>
                <a:srgbClr val="FFFFFF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73025" y="4800600"/>
            <a:ext cx="8712199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D8D3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3362" y="325437"/>
            <a:ext cx="4953000" cy="512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>
            <a:off x="4429125" y="5048250"/>
            <a:ext cx="4572000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Sacramento Sai Center </a:t>
            </a:r>
            <a:br>
              <a:rPr b="1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 2013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/>
          <p:nvPr/>
        </p:nvSpPr>
        <p:spPr>
          <a:xfrm>
            <a:off x="50798" y="76200"/>
            <a:ext cx="6045202" cy="56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 me be one with the Infinite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sun, 	forever, forever, forever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 me be one with the Infinite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sun, forever, forever, forever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 me be one with the Infinite sun,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forever, forever, forever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Ku-wa-ke, Le-no-Le-no, Ma-O-te,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Hi-a-no, Hi-a-no, Hi-a-no (3X)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1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(Repeat Above 2</a:t>
            </a:r>
            <a:r>
              <a:rPr b="0" baseline="30000" i="1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b="0" baseline="0" i="1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3</a:t>
            </a:r>
            <a:r>
              <a:rPr b="0" baseline="30000" i="1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rd</a:t>
            </a:r>
            <a:r>
              <a:rPr b="0" baseline="0" i="1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Speed)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1" sz="1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1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Slow Speed….Let Me One with the infinite sun (1x)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	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– 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Alternate </a:t>
            </a:r>
            <a:r>
              <a:rPr b="0" baseline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We are All One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(D# Major)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/>
          <p:nvPr/>
        </p:nvSpPr>
        <p:spPr>
          <a:xfrm>
            <a:off x="50800" y="78580"/>
            <a:ext cx="7010400" cy="4656137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ALTERNATE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all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all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all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 We are one We are one with You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		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– Ladies – Know that the Lord (D# Major)</a:t>
            </a: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/>
          <p:nvPr/>
        </p:nvSpPr>
        <p:spPr>
          <a:xfrm>
            <a:off x="50800" y="76200"/>
            <a:ext cx="6045199" cy="56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LADIES LEAD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1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 that the Lord is sweetness itself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Everything is a sign of His grace 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is the nearest, He is the dearest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born in the world as Sri Sathya Sai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Hold onto Him as close as you can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Knowing Him as an intimate friend 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– 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Alternate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</a:t>
            </a:r>
            <a:r>
              <a:rPr b="0" baseline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(D#Major)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5687" y="22225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/>
          <p:nvPr/>
        </p:nvSpPr>
        <p:spPr>
          <a:xfrm>
            <a:off x="50800" y="76200"/>
            <a:ext cx="7010400" cy="56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ALTERNATE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6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6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Hallelujah (x2)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		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– </a:t>
            </a:r>
            <a:r>
              <a:rPr b="0" baseline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Gents – He is Love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(D# Major)</a:t>
            </a: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/>
          <p:nvPr/>
        </p:nvSpPr>
        <p:spPr>
          <a:xfrm>
            <a:off x="50800" y="76200"/>
            <a:ext cx="6492874" cy="56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GENTS LEAD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is Love, so learn to love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is Truth, so be true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is Peace, so work for peace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is Good, so be good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is Lord, His Name is Sai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 Ram, Sai Ram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 Ram, Say Sai Ram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	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– 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Alternate 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Hallelujah Hallelujah (D# Major)</a:t>
            </a: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/>
          <p:nvPr/>
        </p:nvSpPr>
        <p:spPr>
          <a:xfrm>
            <a:off x="50800" y="76200"/>
            <a:ext cx="7010400" cy="56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ALTERNATE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CC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Halelu Hallelujah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Hallelujah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Halelu Hallelujah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Hallelujah 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		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– </a:t>
            </a:r>
            <a:r>
              <a:rPr b="0" baseline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Kyrie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(D# Major)</a:t>
            </a: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/>
        </p:nvSpPr>
        <p:spPr>
          <a:xfrm>
            <a:off x="685800" y="2694323"/>
            <a:ext cx="7462838" cy="307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Kyrie Eleison Kyrie Eleison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Christe Eleison Christe Eleison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Kyrie Eleison Kyrie Eleison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baseline="0" i="0" sz="4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baseline="0" i="0" sz="4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baseline="0" i="0" sz="4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baseline="0" i="0" sz="4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Next – 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Alternate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Adoramus Te Christe (D# Major)</a:t>
            </a:r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722563" cy="24796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3007218" y="-11112"/>
            <a:ext cx="2820003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32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GENTS LEAD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/>
          <p:nvPr/>
        </p:nvSpPr>
        <p:spPr>
          <a:xfrm>
            <a:off x="50800" y="76198"/>
            <a:ext cx="7010400" cy="5901267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 ALTERNATE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Adoramus Te Christe (x3)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Kyrie Eleison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Adoramus Te Christe (x3)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Kyrie Eleison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Kyrie Kyrie Eleison (x3)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Kyrie Eleison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Kyrie Kyrie Eleison (x3)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Kyrie Eleison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rgbClr val="3366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Adoramus Te Christe (x3) Kyrie Eleison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Kyrie Kyrie Eleison (x3) Kyrie Eleison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</a:t>
            </a:r>
            <a:r>
              <a:rPr b="0" baseline="3000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Speed repeat unison)         (x3)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– 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Together 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We are All One </a:t>
            </a:r>
            <a:r>
              <a:rPr b="0" baseline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Lord We are One 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(D# Major)</a:t>
            </a:r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/>
          <p:nvPr/>
        </p:nvSpPr>
        <p:spPr>
          <a:xfrm>
            <a:off x="50800" y="76200"/>
            <a:ext cx="7010400" cy="56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TOGETHER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all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all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all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 We are one We are one with You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CC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 We are One, We are One, We are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 We are One We are all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 We are One We are one We are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 We are one We are one with You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Next –</a:t>
            </a:r>
            <a:r>
              <a:rPr b="0" baseline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Gents – Father We Adore you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(D# Major)</a:t>
            </a:r>
          </a:p>
        </p:txBody>
      </p:sp>
      <p:pic>
        <p:nvPicPr>
          <p:cNvPr id="322" name="Shape 3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2" y="2575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/>
          <p:nvPr/>
        </p:nvSpPr>
        <p:spPr>
          <a:xfrm>
            <a:off x="50800" y="76200"/>
            <a:ext cx="7010400" cy="56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Father  We  adore YOU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lay our lives before You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We Love YOU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 my Sweet Jesus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gave Your Life to save us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you must love us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Swami  We implore you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Restore our lives and make them new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we love you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know we love you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</a:t>
            </a:r>
            <a:r>
              <a:rPr b="0" baseline="3000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Speed repeat)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Next –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– Hallelujah Halelu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(D# Major)</a:t>
            </a: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638" y="39688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73025" y="76200"/>
            <a:ext cx="5816599" cy="41528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0" i="0" sz="2800" u="none" cap="none" strike="noStrike">
              <a:solidFill>
                <a:srgbClr val="FFFFFF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73025" y="4800600"/>
            <a:ext cx="8712199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D8D3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					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– 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- Lord Gave the World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3813"/>
            <a:ext cx="2789237" cy="249078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0" y="3074988"/>
            <a:ext cx="8864599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 Saiyeshwaraya Vidmahe Sathya Devaya Dhimahe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Tanna Sarva Prachodayat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3525003" y="0"/>
            <a:ext cx="1781256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/>
          <p:nvPr/>
        </p:nvSpPr>
        <p:spPr>
          <a:xfrm>
            <a:off x="50800" y="76200"/>
            <a:ext cx="7010400" cy="56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CC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Halelu Hallelujah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Hallelujah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Halelu Hallelujah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Hallelujah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Next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– Holy Chant – Bismillah Ar-Rahman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(D# Major)</a:t>
            </a: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Shape 3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68563" cy="240664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/>
          <p:nvPr/>
        </p:nvSpPr>
        <p:spPr>
          <a:xfrm>
            <a:off x="685800" y="2741613"/>
            <a:ext cx="7462838" cy="307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6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Bismillah Ar-Rahman Ar-Rahim (x3)</a:t>
            </a:r>
          </a:p>
          <a:p>
            <a:pPr indent="-342900" lvl="0" marL="342900" marR="0" rtl="0" algn="ctr">
              <a:spcBef>
                <a:spcPts val="72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6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ilaha illallah, Allah Allah (x4)</a:t>
            </a:r>
          </a:p>
          <a:p>
            <a:pPr indent="-342900" lvl="0" marL="342900" marR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b="0" baseline="0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b="0" baseline="0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b="0" baseline="0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b="0" baseline="0" i="0" sz="3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Next – Unison Alternate – Allah Allah (D# Major)</a:t>
            </a:r>
          </a:p>
        </p:txBody>
      </p:sp>
      <p:pic>
        <p:nvPicPr>
          <p:cNvPr id="346" name="Shape 3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/>
        </p:nvSpPr>
        <p:spPr>
          <a:xfrm>
            <a:off x="2727825" y="0"/>
            <a:ext cx="2820003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32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GENTS LEAD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/>
          <p:nvPr/>
        </p:nvSpPr>
        <p:spPr>
          <a:xfrm>
            <a:off x="50800" y="76200"/>
            <a:ext cx="7010400" cy="56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Allah Allah my inner Light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Allah Allah inspiring Sight 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Allah O Akbar (x3)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Allah Allah my inner Self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Allah Allah my Goal in life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Allah O Akbar (x3)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1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(Fast) Allah Allah my inner Self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Allah Allah my Goal in life  (x4)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Allah O Akbar (x3)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Allah O Akbar (x6)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– 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Together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Lord We are One </a:t>
            </a:r>
            <a:r>
              <a:rPr b="0" baseline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all One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(D# Major)</a:t>
            </a:r>
          </a:p>
        </p:txBody>
      </p:sp>
      <p:pic>
        <p:nvPicPr>
          <p:cNvPr id="355" name="Shape 3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/>
          <p:nvPr/>
        </p:nvSpPr>
        <p:spPr>
          <a:xfrm>
            <a:off x="50800" y="76200"/>
            <a:ext cx="6671972" cy="56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UNISON 	TOGETHER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 We are One We are One We are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 We are One We are all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 We are One We are one We are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 We are one We are one with You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rgbClr val="CC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all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all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all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4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 We are one We are one with You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Next – Ladies – Let our Hearts Reflect (D# Major)</a:t>
            </a: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/>
          <p:nvPr/>
        </p:nvSpPr>
        <p:spPr>
          <a:xfrm>
            <a:off x="50800" y="76200"/>
            <a:ext cx="7010400" cy="56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 our hearts reflect Thy light Lord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As the Moon reflects the light of the sun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in 	Love, Always in Love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 Allah Allah Hu Allah Hu Allah Allah Hu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 our hearts reflect Thy light Lord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As the Moon reflects the light of the sun in 	Love, Always in Love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 Allah Allah Hu Allah Hu Allah Allah Hu (x3)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6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–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Together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Hallelujah Halelu Hallelujah </a:t>
            </a:r>
            <a:r>
              <a:rPr b="0" baseline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(D# Major)	  </a:t>
            </a:r>
          </a:p>
        </p:txBody>
      </p:sp>
      <p:pic>
        <p:nvPicPr>
          <p:cNvPr id="371" name="Shape 3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8912" y="0"/>
            <a:ext cx="2606674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Shape 3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/>
          <p:nvPr/>
        </p:nvSpPr>
        <p:spPr>
          <a:xfrm>
            <a:off x="50800" y="76200"/>
            <a:ext cx="7010400" cy="56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TOGETHER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Halelu Hallelujah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Hallelujah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Halelu Hallelujah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Hallelujah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32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Hallelujah (x2)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32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Next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–Holy Chant – Sh'ma Yis-ra-eil(D# Major)</a:t>
            </a:r>
          </a:p>
        </p:txBody>
      </p:sp>
      <p:pic>
        <p:nvPicPr>
          <p:cNvPr id="379" name="Shape 3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/>
        </p:nvSpPr>
        <p:spPr>
          <a:xfrm>
            <a:off x="84670" y="2961755"/>
            <a:ext cx="8864599" cy="307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Sh'ma Yis-ra-eil, A-do-nai E-lo-hei-nu, </a:t>
            </a:r>
          </a:p>
          <a:p>
            <a:pPr indent="-342900" lvl="0" marL="342900" marR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A-do-nai E-chad. </a:t>
            </a: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baseline="0" i="0" sz="40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baseline="0" i="0" sz="40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baseline="0" i="0" sz="40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baseline="0" i="0" sz="40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Shape 385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Next – </a:t>
            </a:r>
            <a:r>
              <a:rPr b="0" baseline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Gents – Shalom Haverim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(D# Major)</a:t>
            </a:r>
          </a:p>
        </p:txBody>
      </p:sp>
      <p:pic>
        <p:nvPicPr>
          <p:cNvPr id="386" name="Shape 3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511380" cy="2499837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Shape 388"/>
          <p:cNvSpPr txBox="1"/>
          <p:nvPr/>
        </p:nvSpPr>
        <p:spPr>
          <a:xfrm>
            <a:off x="2658891" y="0"/>
            <a:ext cx="2957861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LADIES LEAD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Shape 3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/>
          <p:nvPr/>
        </p:nvSpPr>
        <p:spPr>
          <a:xfrm>
            <a:off x="50800" y="76200"/>
            <a:ext cx="7010400" cy="56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Shalom Chaverim Shalom Chaverim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Shalom Shalom</a:t>
            </a:r>
            <a:b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Lehi Tra'ot Lehi Tra'ot Shalom Shalom</a:t>
            </a:r>
            <a:b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Glad tidings we bring of peace on earth,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 will towards men</a:t>
            </a:r>
            <a:b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peace on earth, of peace on earth,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 will towards men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Shalom Chaverim Shalom Chaverim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Shalom Shalom</a:t>
            </a:r>
            <a:b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Lehi Tra'ot Lehi Tra'ot Shalom Shalom (x3)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Shape 395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–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Together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We are All One/ </a:t>
            </a:r>
            <a:r>
              <a:rPr b="0" baseline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 We are One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(D# Major)	  </a:t>
            </a:r>
          </a:p>
        </p:txBody>
      </p:sp>
      <p:pic>
        <p:nvPicPr>
          <p:cNvPr id="396" name="Shape 3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6187" y="0"/>
            <a:ext cx="2819400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Shape 4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/>
          <p:nvPr/>
        </p:nvSpPr>
        <p:spPr>
          <a:xfrm>
            <a:off x="50800" y="76200"/>
            <a:ext cx="7010400" cy="56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TOGETHER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all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all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all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 We are one We are one with You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CCFF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 We are One, We are One, We are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 We are One We are all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 We are One We are one We are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 We are one We are one with You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Next –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– Ivdu Haschem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(D# Major)</a:t>
            </a:r>
          </a:p>
        </p:txBody>
      </p:sp>
      <p:pic>
        <p:nvPicPr>
          <p:cNvPr id="404" name="Shape 4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/>
          <p:nvPr/>
        </p:nvSpPr>
        <p:spPr>
          <a:xfrm>
            <a:off x="50800" y="76200"/>
            <a:ext cx="7010400" cy="56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I’v du Hashem B'simcha (x4) </a:t>
            </a:r>
            <a:b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Come and serve the Holy One </a:t>
            </a:r>
          </a:p>
          <a:p>
            <a:pPr indent="-342900" lvl="0" marL="342900" marR="0" rtl="0" algn="ctr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with joy (x4)</a:t>
            </a:r>
          </a:p>
          <a:p>
            <a:pPr indent="-342900" lvl="0" marL="342900" marR="0" rtl="0" algn="ctr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Yi dy da dy dy Yi dy da dy dy dy </a:t>
            </a:r>
          </a:p>
          <a:p>
            <a:pPr indent="-342900" lvl="0" marL="342900" marR="0" rtl="0" algn="ctr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Yi dy da dy dy Yi dy dy</a:t>
            </a:r>
            <a:b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Yi dy da dy dy Yi dy da dy dy dy </a:t>
            </a:r>
          </a:p>
          <a:p>
            <a:pPr indent="-342900" lvl="0" marL="342900" marR="0" rtl="0" algn="ctr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Yi da dy dy dy dy dy (2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speed –x2)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Next –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Together –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Halelu – </a:t>
            </a:r>
            <a:r>
              <a:rPr b="0" baseline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baseline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One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(D# Major)</a:t>
            </a:r>
          </a:p>
        </p:txBody>
      </p:sp>
      <p:pic>
        <p:nvPicPr>
          <p:cNvPr id="412" name="Shape 4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/>
          <p:nvPr/>
        </p:nvSpPr>
        <p:spPr>
          <a:xfrm>
            <a:off x="30163" y="23811"/>
            <a:ext cx="6189662" cy="5964863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Lord gave the world such a beautiful sound Om Om Om Hari OM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Hari Om Hari Om, Hari Om Hari Om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 Om Om Hari Om 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the silence of nothing the Lord gave a word Om Om Om Hari Om (x1)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the sound of God came this beautiful world Om Om Om Hari Om  (x1)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Hari Om Hari Om, Hari Om Hari Om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 Om Om Hari Om 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2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Speed</a:t>
            </a:r>
          </a:p>
        </p:txBody>
      </p:sp>
      <p:sp>
        <p:nvSpPr>
          <p:cNvPr id="197" name="Shape 197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   Next – Ladies – Ganesha Ganesha (D# Major)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Shape 4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/>
          <p:nvPr/>
        </p:nvSpPr>
        <p:spPr>
          <a:xfrm>
            <a:off x="50800" y="76200"/>
            <a:ext cx="7296149" cy="56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  TOGETHER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Halelu Hallelujah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Hallelujah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Halelu Hallelujah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Hallelujah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32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 We are One, We are One, We are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 We are One We are all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 We are One We are one We are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 We are one We are one with You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Shape 419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–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Holy Chant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Namo tassa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(D# Major)</a:t>
            </a:r>
          </a:p>
        </p:txBody>
      </p:sp>
      <p:pic>
        <p:nvPicPr>
          <p:cNvPr id="420" name="Shape 4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/>
        </p:nvSpPr>
        <p:spPr>
          <a:xfrm>
            <a:off x="685800" y="2741613"/>
            <a:ext cx="7462838" cy="307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Namo Tassa Bhagavato Arahato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Samma Sambuddhassa (x3)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(UNISON)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Buddham Sharanam Gachchami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Dhammam Sharanam Gachchami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Sangham Sharanam Gachchami</a:t>
            </a: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Next – Ladies – Namo Amitofu (D# Major)</a:t>
            </a:r>
          </a:p>
        </p:txBody>
      </p:sp>
      <p:pic>
        <p:nvPicPr>
          <p:cNvPr id="427" name="Shape 4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743199" cy="2484282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Shape 429"/>
          <p:cNvSpPr txBox="1"/>
          <p:nvPr/>
        </p:nvSpPr>
        <p:spPr>
          <a:xfrm>
            <a:off x="3486919" y="0"/>
            <a:ext cx="1713931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LADIES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Shape 4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Shape 435"/>
          <p:cNvSpPr/>
          <p:nvPr/>
        </p:nvSpPr>
        <p:spPr>
          <a:xfrm>
            <a:off x="50800" y="76200"/>
            <a:ext cx="7010400" cy="56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Namo Amituofo (x2)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Amituofo Amituofo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Namo Amituofo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Namo Quasa Enpusa (x2)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Quasa Enpusa Quasa Enpusa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Namo Quasa Enpusa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Namo Sathya sai baba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Sathya sai baba Sathya sai Baba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Namo Sathya sai baba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(repeat 2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speed unision)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–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Together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Lord We are One/</a:t>
            </a:r>
            <a:r>
              <a:rPr b="0" baseline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Halelu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(D# Major)</a:t>
            </a:r>
          </a:p>
        </p:txBody>
      </p:sp>
      <p:pic>
        <p:nvPicPr>
          <p:cNvPr id="437" name="Shape 4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Shape 4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Shape 443"/>
          <p:cNvSpPr/>
          <p:nvPr/>
        </p:nvSpPr>
        <p:spPr>
          <a:xfrm>
            <a:off x="50800" y="76200"/>
            <a:ext cx="7010400" cy="56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TOGETHER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 We are One, We are One,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 We are One We are all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 We are One We are one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 We are one We are one with You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Halelu Hallelujah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Hallelujah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Halelu Hallelujah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Hallelujah Hallelujah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0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–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Hey Amba Hey Amba (D# Major)</a:t>
            </a:r>
          </a:p>
        </p:txBody>
      </p:sp>
      <p:pic>
        <p:nvPicPr>
          <p:cNvPr id="445" name="Shape 4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Shape 4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/>
          <p:nvPr/>
        </p:nvSpPr>
        <p:spPr>
          <a:xfrm>
            <a:off x="50800" y="76200"/>
            <a:ext cx="7010400" cy="56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Hey Amba Hey Amba Hey Amba Bol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Iswar Sat Chit Anand Bol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Samba Sadasiva (x3) Bol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Kaarka preraka jagapati Bol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Amba Amba Hey Jagadamba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Akhilandeswari Jaya Jagadamba (x5)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(repeat 2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speed)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0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–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Om Mani Padme Hum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(D# Major)</a:t>
            </a:r>
          </a:p>
        </p:txBody>
      </p:sp>
      <p:pic>
        <p:nvPicPr>
          <p:cNvPr id="453" name="Shape 4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3325" y="0"/>
            <a:ext cx="2862263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Shape 459"/>
          <p:cNvPicPr preferRelativeResize="0"/>
          <p:nvPr/>
        </p:nvPicPr>
        <p:blipFill rotWithShape="1">
          <a:blip r:embed="rId3">
            <a:alphaModFix/>
          </a:blip>
          <a:srcRect b="0" l="17307" r="16616" t="65555"/>
          <a:stretch/>
        </p:blipFill>
        <p:spPr>
          <a:xfrm>
            <a:off x="3276600" y="4114800"/>
            <a:ext cx="3200399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Shape 460"/>
          <p:cNvPicPr preferRelativeResize="0"/>
          <p:nvPr/>
        </p:nvPicPr>
        <p:blipFill rotWithShape="1">
          <a:blip r:embed="rId3">
            <a:alphaModFix/>
          </a:blip>
          <a:srcRect b="68889" l="31465" r="29203" t="5556"/>
          <a:stretch/>
        </p:blipFill>
        <p:spPr>
          <a:xfrm>
            <a:off x="3886200" y="152400"/>
            <a:ext cx="1904999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Shape 461"/>
          <p:cNvPicPr preferRelativeResize="0"/>
          <p:nvPr/>
        </p:nvPicPr>
        <p:blipFill rotWithShape="1">
          <a:blip r:embed="rId3">
            <a:alphaModFix/>
          </a:blip>
          <a:srcRect b="0" l="17307" r="16616" t="67776"/>
          <a:stretch/>
        </p:blipFill>
        <p:spPr>
          <a:xfrm>
            <a:off x="3276600" y="1752600"/>
            <a:ext cx="3200399" cy="2209799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Shape 462"/>
          <p:cNvSpPr txBox="1"/>
          <p:nvPr/>
        </p:nvSpPr>
        <p:spPr>
          <a:xfrm>
            <a:off x="3581400" y="3717925"/>
            <a:ext cx="2792412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Om Mani Padme Hum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3700462" y="2743200"/>
            <a:ext cx="2382836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Jewel in the Lotus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Lotus of the Heart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x="3505200" y="5057775"/>
            <a:ext cx="2792412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Om Mani Padme Hum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3581400" y="3962400"/>
            <a:ext cx="2668588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36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Om Mani Padme Hum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4219575" y="76200"/>
            <a:ext cx="11144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4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Shanti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3505200" y="6248400"/>
            <a:ext cx="2736850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1" lang="en-US" sz="2000" u="none" cap="none" strike="noStrike">
                <a:solidFill>
                  <a:srgbClr val="66FF33"/>
                </a:solidFill>
                <a:latin typeface="Batang"/>
                <a:ea typeface="Batang"/>
                <a:cs typeface="Batang"/>
                <a:sym typeface="Batang"/>
              </a:rPr>
              <a:t>Om Mani Padme Hum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3505200" y="2667000"/>
            <a:ext cx="2792412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000" u="none" cap="none" strike="noStrike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Om Mani Padme Hum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3505200" y="1447800"/>
            <a:ext cx="2947988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0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Om Mani Padme Hum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3313112" y="1552575"/>
            <a:ext cx="33162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Om Mani Padme Hum</a:t>
            </a:r>
          </a:p>
        </p:txBody>
      </p:sp>
      <p:sp>
        <p:nvSpPr>
          <p:cNvPr id="471" name="Shape 471"/>
          <p:cNvSpPr txBox="1"/>
          <p:nvPr/>
        </p:nvSpPr>
        <p:spPr>
          <a:xfrm>
            <a:off x="4267200" y="2438400"/>
            <a:ext cx="11144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4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Shanti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Shape 4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/>
          <p:nvPr/>
        </p:nvSpPr>
        <p:spPr>
          <a:xfrm>
            <a:off x="50800" y="76200"/>
            <a:ext cx="5816599" cy="41528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0" i="0" sz="2800" u="none" cap="none" strike="noStrike">
              <a:solidFill>
                <a:srgbClr val="FFFFFF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73025" y="4800600"/>
            <a:ext cx="8712199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D8D3D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9" name="Shape 4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Shape 4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3362" y="325437"/>
            <a:ext cx="4953000" cy="5127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Shape 481"/>
          <p:cNvSpPr/>
          <p:nvPr/>
        </p:nvSpPr>
        <p:spPr>
          <a:xfrm>
            <a:off x="4429125" y="5048250"/>
            <a:ext cx="4572000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Sacramento Sai Center </a:t>
            </a:r>
            <a:br>
              <a:rPr b="1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GAB 2013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/>
        </p:nvSpPr>
        <p:spPr>
          <a:xfrm>
            <a:off x="0" y="2819400"/>
            <a:ext cx="9144000" cy="3785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Ladies: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opening up in sweet surrender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luminous Love light of the Lord(2)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opening, We are opening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opening, We are opening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opening, We are opening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opening, We are opening</a:t>
            </a:r>
          </a:p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FF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350" lvl="0" marL="5715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Gents:</a:t>
            </a:r>
          </a:p>
          <a:p>
            <a:pPr indent="-6350" lvl="0" marL="571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350" lvl="0" marL="571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350" lvl="0" marL="5715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opening up in sweet surrender </a:t>
            </a:r>
          </a:p>
          <a:p>
            <a:pPr indent="-6350" lvl="0" marL="5715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luminous Love light of the Lord(2)</a:t>
            </a:r>
          </a:p>
          <a:p>
            <a:pPr indent="-6350" lvl="0" marL="5715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opening, We are opening</a:t>
            </a:r>
          </a:p>
          <a:p>
            <a:pPr indent="-6350" lvl="0" marL="5715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opening, We are opening</a:t>
            </a:r>
          </a:p>
        </p:txBody>
      </p:sp>
      <p:pic>
        <p:nvPicPr>
          <p:cNvPr id="487" name="Shape 4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Shape 488"/>
          <p:cNvSpPr/>
          <p:nvPr/>
        </p:nvSpPr>
        <p:spPr>
          <a:xfrm>
            <a:off x="50800" y="76200"/>
            <a:ext cx="6492874" cy="56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ROUNDS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opening up in sweet surrender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To the luminous Love light of the Lord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opening, We are opening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	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– 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– Holy Chant – Kyrie Kyrie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(D# Major)</a:t>
            </a:r>
          </a:p>
        </p:txBody>
      </p:sp>
      <p:pic>
        <p:nvPicPr>
          <p:cNvPr id="490" name="Shape 4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3800" y="0"/>
            <a:ext cx="2871788" cy="2406649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Shape 491"/>
          <p:cNvSpPr txBox="1"/>
          <p:nvPr/>
        </p:nvSpPr>
        <p:spPr>
          <a:xfrm>
            <a:off x="2592386" y="5257805"/>
            <a:ext cx="3681413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Repeat Above 2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Speed</a:t>
            </a:r>
            <a:br>
              <a:rPr b="0" baseline="0" i="0" lang="en-US" sz="2800" u="none" cap="none" strike="noStrike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/>
          <p:nvPr/>
        </p:nvSpPr>
        <p:spPr>
          <a:xfrm>
            <a:off x="50800" y="76200"/>
            <a:ext cx="6045199" cy="56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LADIES LEAD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Ganesha Ganesha Sweet Lord Ganesha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bless the prayers we offer to You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bless the prayers, May they please You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Ganesha Ganesha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Ganesha Ganesha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Ganesha Ganesha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baseline="3000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b="0" baseline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Speed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/>
          <p:nvPr/>
        </p:nvSpPr>
        <p:spPr>
          <a:xfrm>
            <a:off x="304800" y="62738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		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– 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– Lord We are One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(D#M)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>
            <a:off x="50800" y="0"/>
            <a:ext cx="6858000" cy="5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 We are One, We are One, We are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 We are One We are all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 We are One We are one We are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 We are one We are one with You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		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– </a:t>
            </a:r>
            <a:r>
              <a:rPr b="0" baseline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Gents – We are Blessed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(D# Major)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/>
          <p:nvPr/>
        </p:nvSpPr>
        <p:spPr>
          <a:xfrm>
            <a:off x="50800" y="76200"/>
            <a:ext cx="6689724" cy="56133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GENTS  LEAD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7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Blessed (x3) Sai Baba is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Watching over  us  (x2 first speed)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Here to Sing Your Sweet Name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 the Light of Your Glory shine on us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Bless us All with Your Presence Gurudev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Blessed (x3)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more tears, No more sorrow, No more death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 banish the darkness with Your Love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born in the Golden Age of Sai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7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And we receive the Love Divine (x2)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1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9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1" lang="en-US" sz="27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baseline="30000" i="1" lang="en-US" sz="27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b="0" baseline="0" i="1" lang="en-US" sz="27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Speed - Unison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7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7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7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7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7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7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700" u="none" cap="none" strike="noStrike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0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304800" y="62611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					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– </a:t>
            </a:r>
            <a:r>
              <a:rPr b="0" baseline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 – We are all One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(D#M)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50800" y="371475"/>
            <a:ext cx="6045199" cy="5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UNISON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all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all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all One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 We are one We are one with You (x2)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25400" y="6286500"/>
            <a:ext cx="9118600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				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– </a:t>
            </a:r>
            <a:r>
              <a:rPr b="0" baseline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Gents – You are My Mother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   (D#M)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50800" y="76198"/>
            <a:ext cx="6188075" cy="5850466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2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my mother, You are my father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2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my nearest kin, You are my dearest Friend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my mother, You are my father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my nearest kin, You are my dearest Friend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2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my wisdom, You are my treasure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my wisdom, You are my treasure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2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my Everything You are my dearest Lord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my Everything You are my dearest Lord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2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tvamEva mAthA, pithA tvamEva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2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tvamEva bandhusca, sakhA tvamEva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2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tvamEva vidyA, draviNam tvamEva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2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tvamEva sarvaM, mama dEva dEva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tvamEva sarvaM, mama sAi dEva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1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</a:t>
            </a:r>
            <a:r>
              <a:rPr b="0" baseline="30000" i="1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b="0" baseline="0" i="1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Speed – Unison all lines once)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1" sz="2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1" sz="2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		    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Next – Holy Chant - Ashem Vohu (D#M)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325" y="38871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/>
          <p:nvPr/>
        </p:nvSpPr>
        <p:spPr>
          <a:xfrm>
            <a:off x="152400" y="6248400"/>
            <a:ext cx="87121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Next – </a:t>
            </a:r>
            <a:r>
              <a:rPr b="0" baseline="0" i="0" lang="en-US" sz="20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Gents – Let me be One with the Infinite son</a:t>
            </a:r>
            <a:r>
              <a:rPr b="0" baseline="0" i="0" lang="en-US" sz="2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   (D#M)</a:t>
            </a: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3049587" cy="240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9523"/>
            <a:ext cx="2744877" cy="239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923925" y="2681288"/>
            <a:ext cx="7497762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Ashem Vohu Vahishtem Asthi,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Ushta Asthi, Ushta Ahmai,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Hyat Ashai Vahishthai Ashem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4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2903592" y="0"/>
            <a:ext cx="2957861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LADIES LEAD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4.xml><?xml version="1.0" encoding="utf-8"?>
<a:theme xmlns:a="http://schemas.openxmlformats.org/drawingml/2006/main" xmlns:r="http://schemas.openxmlformats.org/officeDocument/2006/relationships" name="Elemental">
  <a:themeElements>
    <a:clrScheme name="Elemental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